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While </a:t>
            </a:r>
            <a:r>
              <a:rPr lang="en-GB" dirty="0" err="1" smtClean="0"/>
              <a:t>petlje</a:t>
            </a:r>
            <a:endParaRPr lang="sr-Cyrl-C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Ciklusi</a:t>
            </a:r>
            <a:r>
              <a:rPr lang="en-GB" dirty="0" smtClean="0"/>
              <a:t> </a:t>
            </a:r>
            <a:r>
              <a:rPr lang="en-GB" dirty="0" err="1" smtClean="0"/>
              <a:t>kod</a:t>
            </a:r>
            <a:r>
              <a:rPr lang="en-GB" dirty="0" smtClean="0"/>
              <a:t> </a:t>
            </a:r>
            <a:r>
              <a:rPr lang="en-GB" dirty="0" err="1" smtClean="0"/>
              <a:t>kojih</a:t>
            </a:r>
            <a:r>
              <a:rPr lang="en-GB" dirty="0" smtClean="0"/>
              <a:t> se ne </a:t>
            </a:r>
            <a:r>
              <a:rPr lang="en-GB" dirty="0" err="1" smtClean="0"/>
              <a:t>zna</a:t>
            </a:r>
            <a:r>
              <a:rPr lang="en-GB" dirty="0" smtClean="0"/>
              <a:t> </a:t>
            </a:r>
            <a:r>
              <a:rPr lang="en-GB" dirty="0" err="1" smtClean="0"/>
              <a:t>unapred</a:t>
            </a:r>
            <a:r>
              <a:rPr lang="en-GB" dirty="0" smtClean="0"/>
              <a:t> </a:t>
            </a:r>
            <a:r>
              <a:rPr lang="en-GB" dirty="0" err="1" smtClean="0"/>
              <a:t>broj</a:t>
            </a:r>
            <a:r>
              <a:rPr lang="en-GB" dirty="0" smtClean="0"/>
              <a:t> </a:t>
            </a:r>
            <a:r>
              <a:rPr lang="en-GB" dirty="0" err="1" smtClean="0"/>
              <a:t>ponavljanja</a:t>
            </a:r>
            <a:r>
              <a:rPr lang="en-GB" dirty="0" smtClean="0"/>
              <a:t> </a:t>
            </a:r>
            <a:r>
              <a:rPr lang="en-GB" dirty="0" err="1" smtClean="0"/>
              <a:t>zovu</a:t>
            </a:r>
            <a:r>
              <a:rPr lang="en-GB" dirty="0" smtClean="0"/>
              <a:t> se </a:t>
            </a:r>
            <a:r>
              <a:rPr lang="en-GB" dirty="0" err="1" smtClean="0"/>
              <a:t>uslovni</a:t>
            </a:r>
            <a:r>
              <a:rPr lang="en-GB" dirty="0" smtClean="0"/>
              <a:t>. </a:t>
            </a:r>
            <a:r>
              <a:rPr lang="en-GB" dirty="0" err="1" smtClean="0"/>
              <a:t>Telo</a:t>
            </a:r>
            <a:r>
              <a:rPr lang="en-GB" dirty="0" smtClean="0"/>
              <a:t> </a:t>
            </a:r>
            <a:r>
              <a:rPr lang="en-GB" dirty="0" err="1" smtClean="0"/>
              <a:t>ciklusa</a:t>
            </a:r>
            <a:r>
              <a:rPr lang="en-GB" dirty="0" smtClean="0"/>
              <a:t> se </a:t>
            </a:r>
            <a:r>
              <a:rPr lang="en-GB" dirty="0" err="1" smtClean="0"/>
              <a:t>ponavlja</a:t>
            </a:r>
            <a:r>
              <a:rPr lang="en-GB" dirty="0" smtClean="0"/>
              <a:t> </a:t>
            </a:r>
            <a:r>
              <a:rPr lang="en-GB" dirty="0" err="1" smtClean="0"/>
              <a:t>sve</a:t>
            </a:r>
            <a:r>
              <a:rPr lang="en-GB" dirty="0" smtClean="0"/>
              <a:t> </a:t>
            </a:r>
            <a:r>
              <a:rPr lang="en-GB" dirty="0" err="1" smtClean="0"/>
              <a:t>dok</a:t>
            </a:r>
            <a:r>
              <a:rPr lang="en-GB" dirty="0" smtClean="0"/>
              <a:t>  je </a:t>
            </a:r>
            <a:r>
              <a:rPr lang="en-GB" dirty="0" err="1" smtClean="0"/>
              <a:t>uslov</a:t>
            </a:r>
            <a:r>
              <a:rPr lang="en-GB" dirty="0" smtClean="0"/>
              <a:t> (</a:t>
            </a:r>
            <a:r>
              <a:rPr lang="en-GB" dirty="0" err="1" smtClean="0"/>
              <a:t>izlazni</a:t>
            </a:r>
            <a:r>
              <a:rPr lang="en-GB" dirty="0" smtClean="0"/>
              <a:t> </a:t>
            </a:r>
            <a:r>
              <a:rPr lang="en-GB" dirty="0" err="1" smtClean="0"/>
              <a:t>kriterijum</a:t>
            </a:r>
            <a:r>
              <a:rPr lang="en-GB" dirty="0" smtClean="0"/>
              <a:t>) </a:t>
            </a:r>
            <a:r>
              <a:rPr lang="en-GB" dirty="0" err="1" smtClean="0"/>
              <a:t>ispunjen</a:t>
            </a:r>
            <a:r>
              <a:rPr lang="en-GB" dirty="0" smtClean="0"/>
              <a:t>.</a:t>
            </a:r>
          </a:p>
          <a:p>
            <a:r>
              <a:rPr lang="en-GB" dirty="0" smtClean="0"/>
              <a:t> </a:t>
            </a:r>
            <a:r>
              <a:rPr lang="en-GB" dirty="0" err="1" smtClean="0"/>
              <a:t>Postoje</a:t>
            </a:r>
            <a:r>
              <a:rPr lang="en-GB" dirty="0" smtClean="0"/>
              <a:t> </a:t>
            </a:r>
            <a:r>
              <a:rPr lang="en-GB" dirty="0" err="1" smtClean="0"/>
              <a:t>dve</a:t>
            </a:r>
            <a:r>
              <a:rPr lang="en-GB" dirty="0" smtClean="0"/>
              <a:t> </a:t>
            </a:r>
            <a:r>
              <a:rPr lang="en-GB" dirty="0" err="1" smtClean="0"/>
              <a:t>vrste</a:t>
            </a:r>
            <a:r>
              <a:rPr lang="en-GB" dirty="0" smtClean="0"/>
              <a:t> </a:t>
            </a:r>
            <a:r>
              <a:rPr lang="en-GB" dirty="0" err="1" smtClean="0"/>
              <a:t>uslovnih</a:t>
            </a:r>
            <a:r>
              <a:rPr lang="en-GB" dirty="0" smtClean="0"/>
              <a:t> </a:t>
            </a:r>
            <a:r>
              <a:rPr lang="en-GB" dirty="0" err="1" smtClean="0"/>
              <a:t>ciklusa</a:t>
            </a:r>
            <a:r>
              <a:rPr lang="en-GB" dirty="0" smtClean="0"/>
              <a:t>. </a:t>
            </a:r>
            <a:endParaRPr lang="sr-Cyrl-C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dirty="0" err="1" smtClean="0"/>
              <a:t>Kod</a:t>
            </a:r>
            <a:r>
              <a:rPr lang="en-GB" dirty="0" smtClean="0"/>
              <a:t> </a:t>
            </a:r>
            <a:r>
              <a:rPr lang="en-GB" dirty="0" err="1" smtClean="0"/>
              <a:t>jednih</a:t>
            </a:r>
            <a:r>
              <a:rPr lang="en-GB" dirty="0" smtClean="0"/>
              <a:t> se </a:t>
            </a:r>
            <a:r>
              <a:rPr lang="en-GB" dirty="0" err="1" smtClean="0"/>
              <a:t>prvo</a:t>
            </a:r>
            <a:r>
              <a:rPr lang="en-GB" dirty="0" smtClean="0"/>
              <a:t> </a:t>
            </a:r>
            <a:r>
              <a:rPr lang="en-GB" dirty="0" err="1" smtClean="0"/>
              <a:t>proverava</a:t>
            </a:r>
            <a:r>
              <a:rPr lang="en-GB" dirty="0" smtClean="0"/>
              <a:t> </a:t>
            </a:r>
            <a:r>
              <a:rPr lang="en-GB" dirty="0" err="1" smtClean="0"/>
              <a:t>uslov</a:t>
            </a:r>
            <a:r>
              <a:rPr lang="en-GB" dirty="0" smtClean="0"/>
              <a:t> pa se </a:t>
            </a:r>
            <a:r>
              <a:rPr lang="en-GB" dirty="0" err="1" smtClean="0"/>
              <a:t>izvrsava</a:t>
            </a:r>
            <a:r>
              <a:rPr lang="en-GB" dirty="0" smtClean="0"/>
              <a:t> </a:t>
            </a:r>
            <a:r>
              <a:rPr lang="en-GB" dirty="0" err="1" smtClean="0"/>
              <a:t>telo</a:t>
            </a:r>
            <a:r>
              <a:rPr lang="en-GB" dirty="0" smtClean="0"/>
              <a:t> </a:t>
            </a:r>
            <a:r>
              <a:rPr lang="en-GB" dirty="0" err="1" smtClean="0"/>
              <a:t>ciklusa</a:t>
            </a:r>
            <a:r>
              <a:rPr lang="en-GB" dirty="0" smtClean="0"/>
              <a:t>: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while(</a:t>
            </a:r>
            <a:r>
              <a:rPr lang="en-GB" dirty="0" err="1" smtClean="0"/>
              <a:t>uslov</a:t>
            </a:r>
            <a:r>
              <a:rPr lang="en-GB" dirty="0" smtClean="0"/>
              <a:t>)</a:t>
            </a:r>
          </a:p>
          <a:p>
            <a:pPr>
              <a:buNone/>
            </a:pPr>
            <a:r>
              <a:rPr lang="en-GB" dirty="0" smtClean="0"/>
              <a:t>			{</a:t>
            </a:r>
          </a:p>
          <a:p>
            <a:pPr>
              <a:buNone/>
            </a:pPr>
            <a:r>
              <a:rPr lang="en-GB" dirty="0" smtClean="0"/>
              <a:t>			</a:t>
            </a:r>
            <a:r>
              <a:rPr lang="en-GB" dirty="0" err="1" smtClean="0"/>
              <a:t>naredba</a:t>
            </a:r>
            <a:r>
              <a:rPr lang="en-GB" dirty="0" smtClean="0"/>
              <a:t>;</a:t>
            </a:r>
          </a:p>
          <a:p>
            <a:pPr>
              <a:buNone/>
            </a:pPr>
            <a:r>
              <a:rPr lang="en-GB" dirty="0" smtClean="0"/>
              <a:t>		</a:t>
            </a:r>
          </a:p>
          <a:p>
            <a:pPr>
              <a:buNone/>
            </a:pPr>
            <a:r>
              <a:rPr lang="en-GB" dirty="0" smtClean="0"/>
              <a:t>			}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err="1" smtClean="0"/>
              <a:t>Moze</a:t>
            </a:r>
            <a:r>
              <a:rPr lang="en-GB" dirty="0" smtClean="0"/>
              <a:t> se </a:t>
            </a:r>
            <a:r>
              <a:rPr lang="en-GB" dirty="0" err="1" smtClean="0"/>
              <a:t>desiti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se </a:t>
            </a:r>
            <a:r>
              <a:rPr lang="en-GB" dirty="0" err="1" smtClean="0"/>
              <a:t>naredbe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cine </a:t>
            </a:r>
            <a:r>
              <a:rPr lang="en-GB" dirty="0" err="1" smtClean="0"/>
              <a:t>telo</a:t>
            </a:r>
            <a:r>
              <a:rPr lang="en-GB" dirty="0" smtClean="0"/>
              <a:t> </a:t>
            </a:r>
            <a:r>
              <a:rPr lang="en-GB" dirty="0" err="1" smtClean="0"/>
              <a:t>ciklusa</a:t>
            </a:r>
            <a:r>
              <a:rPr lang="en-GB" dirty="0" smtClean="0"/>
              <a:t> ne </a:t>
            </a:r>
            <a:r>
              <a:rPr lang="en-GB" dirty="0" err="1" smtClean="0"/>
              <a:t>izvrse</a:t>
            </a:r>
            <a:r>
              <a:rPr lang="en-GB" dirty="0" smtClean="0"/>
              <a:t> </a:t>
            </a:r>
            <a:r>
              <a:rPr lang="en-GB" dirty="0" err="1" smtClean="0"/>
              <a:t>nijednom</a:t>
            </a:r>
            <a:r>
              <a:rPr lang="en-GB" dirty="0" smtClean="0"/>
              <a:t>, a </a:t>
            </a:r>
            <a:r>
              <a:rPr lang="en-GB" dirty="0" err="1" smtClean="0"/>
              <a:t>moze</a:t>
            </a:r>
            <a:r>
              <a:rPr lang="en-GB" dirty="0" smtClean="0"/>
              <a:t> se </a:t>
            </a:r>
            <a:r>
              <a:rPr lang="en-GB" dirty="0" err="1" smtClean="0"/>
              <a:t>lako</a:t>
            </a:r>
            <a:r>
              <a:rPr lang="en-GB" dirty="0" smtClean="0"/>
              <a:t> </a:t>
            </a:r>
            <a:r>
              <a:rPr lang="en-GB" dirty="0" err="1" smtClean="0"/>
              <a:t>pogresiti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napraviti</a:t>
            </a:r>
            <a:r>
              <a:rPr lang="en-GB" dirty="0" smtClean="0"/>
              <a:t> </a:t>
            </a:r>
            <a:r>
              <a:rPr lang="en-GB" dirty="0" err="1" smtClean="0"/>
              <a:t>beskonacna</a:t>
            </a:r>
            <a:r>
              <a:rPr lang="en-GB" dirty="0" smtClean="0"/>
              <a:t> </a:t>
            </a:r>
            <a:r>
              <a:rPr lang="en-GB" dirty="0" err="1" smtClean="0"/>
              <a:t>petlja</a:t>
            </a:r>
            <a:r>
              <a:rPr lang="en-GB" dirty="0" smtClean="0"/>
              <a:t>. </a:t>
            </a:r>
            <a:r>
              <a:rPr lang="en-GB" dirty="0" err="1" smtClean="0"/>
              <a:t>Promenljiva</a:t>
            </a:r>
            <a:r>
              <a:rPr lang="en-GB" dirty="0" smtClean="0"/>
              <a:t>/e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ucestvuju</a:t>
            </a:r>
            <a:r>
              <a:rPr lang="en-GB" dirty="0" smtClean="0"/>
              <a:t> u </a:t>
            </a:r>
            <a:r>
              <a:rPr lang="en-GB" dirty="0" err="1" smtClean="0"/>
              <a:t>uslovu</a:t>
            </a:r>
            <a:r>
              <a:rPr lang="en-GB" dirty="0" smtClean="0"/>
              <a:t> </a:t>
            </a:r>
            <a:r>
              <a:rPr lang="en-GB" dirty="0" err="1" smtClean="0"/>
              <a:t>moraju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menjaju</a:t>
            </a:r>
            <a:r>
              <a:rPr lang="en-GB" dirty="0" smtClean="0"/>
              <a:t> </a:t>
            </a:r>
            <a:r>
              <a:rPr lang="en-GB" dirty="0" err="1" smtClean="0"/>
              <a:t>vrednost</a:t>
            </a:r>
            <a:r>
              <a:rPr lang="en-GB" dirty="0" smtClean="0"/>
              <a:t> </a:t>
            </a:r>
            <a:r>
              <a:rPr lang="en-GB" dirty="0" err="1" smtClean="0"/>
              <a:t>unutar</a:t>
            </a:r>
            <a:r>
              <a:rPr lang="en-GB" dirty="0" smtClean="0"/>
              <a:t> </a:t>
            </a:r>
            <a:r>
              <a:rPr lang="en-GB" dirty="0" err="1" smtClean="0"/>
              <a:t>tela</a:t>
            </a:r>
            <a:r>
              <a:rPr lang="en-GB" dirty="0" smtClean="0"/>
              <a:t> </a:t>
            </a:r>
            <a:r>
              <a:rPr lang="en-GB" dirty="0" err="1" smtClean="0"/>
              <a:t>ciklusa</a:t>
            </a:r>
            <a:r>
              <a:rPr lang="en-GB" dirty="0" smtClean="0"/>
              <a:t>.</a:t>
            </a:r>
          </a:p>
          <a:p>
            <a:pPr>
              <a:buNone/>
            </a:pPr>
            <a:endParaRPr lang="sr-Cyrl-C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/>
              <a:t>Primer </a:t>
            </a:r>
            <a:r>
              <a:rPr lang="en-GB" dirty="0" err="1" smtClean="0"/>
              <a:t>beskonacne</a:t>
            </a:r>
            <a:r>
              <a:rPr lang="en-GB" dirty="0" smtClean="0"/>
              <a:t> </a:t>
            </a:r>
            <a:r>
              <a:rPr lang="en-GB" dirty="0" err="1" smtClean="0"/>
              <a:t>petlje</a:t>
            </a:r>
            <a:r>
              <a:rPr lang="en-GB" dirty="0" smtClean="0"/>
              <a:t>:</a:t>
            </a:r>
          </a:p>
          <a:p>
            <a:pPr>
              <a:buNone/>
            </a:pPr>
            <a:r>
              <a:rPr lang="en-GB" dirty="0" smtClean="0"/>
              <a:t>while (a!=0)</a:t>
            </a:r>
          </a:p>
          <a:p>
            <a:pPr>
              <a:buNone/>
            </a:pPr>
            <a:r>
              <a:rPr lang="en-GB" dirty="0" smtClean="0"/>
              <a:t>	{</a:t>
            </a:r>
          </a:p>
          <a:p>
            <a:pPr>
              <a:buNone/>
            </a:pPr>
            <a:r>
              <a:rPr lang="en-GB" dirty="0" smtClean="0"/>
              <a:t>		c=a%10;</a:t>
            </a:r>
          </a:p>
          <a:p>
            <a:pPr>
              <a:buNone/>
            </a:pPr>
            <a:r>
              <a:rPr lang="en-GB" dirty="0" smtClean="0"/>
              <a:t>		z=</a:t>
            </a:r>
            <a:r>
              <a:rPr lang="en-GB" dirty="0" err="1" smtClean="0"/>
              <a:t>z+c</a:t>
            </a:r>
            <a:r>
              <a:rPr lang="en-GB" dirty="0" smtClean="0"/>
              <a:t>;	</a:t>
            </a:r>
          </a:p>
          <a:p>
            <a:pPr>
              <a:buNone/>
            </a:pPr>
            <a:r>
              <a:rPr lang="en-GB" dirty="0" smtClean="0"/>
              <a:t>	}</a:t>
            </a:r>
          </a:p>
          <a:p>
            <a:pPr>
              <a:buNone/>
            </a:pPr>
            <a:r>
              <a:rPr lang="en-GB" dirty="0" smtClean="0"/>
              <a:t>	 </a:t>
            </a:r>
            <a:r>
              <a:rPr lang="en-GB" dirty="0" err="1" smtClean="0"/>
              <a:t>Ako</a:t>
            </a:r>
            <a:r>
              <a:rPr lang="en-GB" dirty="0" smtClean="0"/>
              <a:t> je a </a:t>
            </a:r>
            <a:r>
              <a:rPr lang="en-GB" dirty="0" err="1" smtClean="0"/>
              <a:t>imala</a:t>
            </a:r>
            <a:r>
              <a:rPr lang="en-GB" dirty="0" smtClean="0"/>
              <a:t> </a:t>
            </a:r>
            <a:r>
              <a:rPr lang="en-GB" dirty="0" err="1" smtClean="0"/>
              <a:t>vrednost</a:t>
            </a:r>
            <a:r>
              <a:rPr lang="en-GB" dirty="0" smtClean="0"/>
              <a:t> </a:t>
            </a:r>
            <a:r>
              <a:rPr lang="en-GB" dirty="0" err="1" smtClean="0"/>
              <a:t>razlicitu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0, </a:t>
            </a:r>
            <a:r>
              <a:rPr lang="en-GB" dirty="0" err="1" smtClean="0"/>
              <a:t>usli</a:t>
            </a:r>
            <a:r>
              <a:rPr lang="en-GB" dirty="0" smtClean="0"/>
              <a:t> </a:t>
            </a:r>
            <a:r>
              <a:rPr lang="en-GB" dirty="0" err="1" smtClean="0"/>
              <a:t>smo</a:t>
            </a:r>
            <a:r>
              <a:rPr lang="en-GB" dirty="0" smtClean="0"/>
              <a:t> u </a:t>
            </a:r>
            <a:r>
              <a:rPr lang="en-GB" dirty="0" err="1" smtClean="0"/>
              <a:t>petlju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iz</a:t>
            </a:r>
            <a:r>
              <a:rPr lang="en-GB" dirty="0" smtClean="0"/>
              <a:t> </a:t>
            </a:r>
            <a:r>
              <a:rPr lang="en-GB" dirty="0" err="1" smtClean="0"/>
              <a:t>nje</a:t>
            </a:r>
            <a:r>
              <a:rPr lang="en-GB" dirty="0" smtClean="0"/>
              <a:t> se ne </a:t>
            </a:r>
            <a:r>
              <a:rPr lang="en-GB" dirty="0" err="1" smtClean="0"/>
              <a:t>moze</a:t>
            </a:r>
            <a:r>
              <a:rPr lang="en-GB" dirty="0" smtClean="0"/>
              <a:t> </a:t>
            </a:r>
            <a:r>
              <a:rPr lang="en-GB" dirty="0" err="1" smtClean="0"/>
              <a:t>izaci</a:t>
            </a:r>
            <a:r>
              <a:rPr lang="en-GB" dirty="0" smtClean="0"/>
              <a:t> </a:t>
            </a:r>
            <a:r>
              <a:rPr lang="en-GB" dirty="0" err="1" smtClean="0"/>
              <a:t>jer</a:t>
            </a:r>
            <a:r>
              <a:rPr lang="en-GB" dirty="0" smtClean="0"/>
              <a:t> se </a:t>
            </a:r>
            <a:r>
              <a:rPr lang="en-GB" dirty="0" err="1" smtClean="0"/>
              <a:t>vrednost</a:t>
            </a:r>
            <a:r>
              <a:rPr lang="en-GB" dirty="0" smtClean="0"/>
              <a:t> </a:t>
            </a:r>
            <a:r>
              <a:rPr lang="en-GB" dirty="0" err="1" smtClean="0"/>
              <a:t>promenljive</a:t>
            </a:r>
            <a:r>
              <a:rPr lang="en-GB" dirty="0" smtClean="0"/>
              <a:t> a ne </a:t>
            </a:r>
            <a:r>
              <a:rPr lang="en-GB" dirty="0" err="1" smtClean="0"/>
              <a:t>menja</a:t>
            </a:r>
            <a:r>
              <a:rPr lang="en-GB" dirty="0" smtClean="0"/>
              <a:t>. </a:t>
            </a:r>
            <a:r>
              <a:rPr lang="en-GB" dirty="0" err="1" smtClean="0"/>
              <a:t>Uslov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ponavljanje</a:t>
            </a:r>
            <a:r>
              <a:rPr lang="en-GB" dirty="0" smtClean="0"/>
              <a:t> </a:t>
            </a:r>
            <a:r>
              <a:rPr lang="en-GB" dirty="0" err="1" smtClean="0"/>
              <a:t>petlje</a:t>
            </a:r>
            <a:r>
              <a:rPr lang="en-GB" dirty="0" smtClean="0"/>
              <a:t> </a:t>
            </a:r>
            <a:r>
              <a:rPr lang="en-GB" dirty="0" err="1" smtClean="0"/>
              <a:t>ce</a:t>
            </a:r>
            <a:r>
              <a:rPr lang="en-GB" dirty="0" smtClean="0"/>
              <a:t> </a:t>
            </a:r>
            <a:r>
              <a:rPr lang="en-GB" dirty="0" err="1" smtClean="0"/>
              <a:t>uvek</a:t>
            </a:r>
            <a:r>
              <a:rPr lang="en-GB" dirty="0" smtClean="0"/>
              <a:t> </a:t>
            </a:r>
            <a:r>
              <a:rPr lang="en-GB" dirty="0" err="1" smtClean="0"/>
              <a:t>biti</a:t>
            </a:r>
            <a:r>
              <a:rPr lang="en-GB" dirty="0" smtClean="0"/>
              <a:t> </a:t>
            </a:r>
            <a:r>
              <a:rPr lang="en-GB" dirty="0" err="1" smtClean="0"/>
              <a:t>ispunjen</a:t>
            </a:r>
            <a:r>
              <a:rPr lang="en-GB" dirty="0" smtClean="0"/>
              <a:t>.</a:t>
            </a:r>
          </a:p>
          <a:p>
            <a:pPr>
              <a:buNone/>
            </a:pPr>
            <a:endParaRPr lang="sr-Cyrl-C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	</a:t>
            </a:r>
            <a:r>
              <a:rPr lang="en-GB" dirty="0" err="1" smtClean="0"/>
              <a:t>Kod</a:t>
            </a:r>
            <a:r>
              <a:rPr lang="en-GB" dirty="0" smtClean="0"/>
              <a:t> </a:t>
            </a:r>
            <a:r>
              <a:rPr lang="en-GB" dirty="0" err="1" smtClean="0"/>
              <a:t>drugih</a:t>
            </a:r>
            <a:r>
              <a:rPr lang="en-GB" dirty="0" smtClean="0"/>
              <a:t> se </a:t>
            </a:r>
            <a:r>
              <a:rPr lang="en-GB" dirty="0" err="1" smtClean="0"/>
              <a:t>telo</a:t>
            </a:r>
            <a:r>
              <a:rPr lang="en-GB" dirty="0" smtClean="0"/>
              <a:t> </a:t>
            </a:r>
            <a:r>
              <a:rPr lang="en-GB" dirty="0" err="1" smtClean="0"/>
              <a:t>ciklusa</a:t>
            </a:r>
            <a:r>
              <a:rPr lang="en-GB" dirty="0" smtClean="0"/>
              <a:t> </a:t>
            </a:r>
            <a:r>
              <a:rPr lang="en-GB" dirty="0" err="1" smtClean="0"/>
              <a:t>prvo</a:t>
            </a:r>
            <a:r>
              <a:rPr lang="en-GB" dirty="0" smtClean="0"/>
              <a:t> </a:t>
            </a:r>
            <a:r>
              <a:rPr lang="en-GB" dirty="0" err="1" smtClean="0"/>
              <a:t>jednom</a:t>
            </a:r>
            <a:r>
              <a:rPr lang="en-GB" dirty="0" smtClean="0"/>
              <a:t> </a:t>
            </a:r>
            <a:r>
              <a:rPr lang="en-GB" dirty="0" err="1" smtClean="0"/>
              <a:t>izvrsi</a:t>
            </a:r>
            <a:r>
              <a:rPr lang="en-GB" dirty="0" smtClean="0"/>
              <a:t> pa se </a:t>
            </a:r>
            <a:r>
              <a:rPr lang="en-GB" dirty="0" err="1" smtClean="0"/>
              <a:t>zatim</a:t>
            </a:r>
            <a:r>
              <a:rPr lang="en-GB" dirty="0" smtClean="0"/>
              <a:t> </a:t>
            </a:r>
            <a:r>
              <a:rPr lang="en-GB" dirty="0" err="1" smtClean="0"/>
              <a:t>proverava</a:t>
            </a:r>
            <a:r>
              <a:rPr lang="en-GB" dirty="0" smtClean="0"/>
              <a:t> </a:t>
            </a:r>
            <a:r>
              <a:rPr lang="en-GB" dirty="0" err="1" smtClean="0"/>
              <a:t>uslov</a:t>
            </a:r>
            <a:r>
              <a:rPr lang="en-GB" dirty="0" smtClean="0"/>
              <a:t>.</a:t>
            </a:r>
          </a:p>
          <a:p>
            <a:pPr>
              <a:buNone/>
            </a:pPr>
            <a:r>
              <a:rPr lang="en-GB" dirty="0" smtClean="0"/>
              <a:t>	do</a:t>
            </a:r>
          </a:p>
          <a:p>
            <a:pPr>
              <a:buNone/>
            </a:pPr>
            <a:r>
              <a:rPr lang="en-GB" dirty="0" smtClean="0"/>
              <a:t>      {</a:t>
            </a:r>
            <a:r>
              <a:rPr lang="en-GB" dirty="0" err="1" smtClean="0"/>
              <a:t>naredbe</a:t>
            </a:r>
            <a:r>
              <a:rPr lang="en-GB" dirty="0" smtClean="0"/>
              <a:t>}</a:t>
            </a:r>
          </a:p>
          <a:p>
            <a:pPr>
              <a:buNone/>
            </a:pPr>
            <a:r>
              <a:rPr lang="en-GB" dirty="0" smtClean="0"/>
              <a:t>	while (</a:t>
            </a:r>
            <a:r>
              <a:rPr lang="en-GB" dirty="0" err="1" smtClean="0"/>
              <a:t>uslov</a:t>
            </a:r>
            <a:r>
              <a:rPr lang="en-GB" dirty="0" smtClean="0"/>
              <a:t>);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err="1" smtClean="0"/>
              <a:t>Ovakva</a:t>
            </a:r>
            <a:r>
              <a:rPr lang="en-GB" dirty="0" smtClean="0"/>
              <a:t> </a:t>
            </a:r>
            <a:r>
              <a:rPr lang="en-GB" dirty="0" err="1" smtClean="0"/>
              <a:t>petlja</a:t>
            </a:r>
            <a:r>
              <a:rPr lang="en-GB" dirty="0" smtClean="0"/>
              <a:t> se </a:t>
            </a:r>
            <a:r>
              <a:rPr lang="en-GB" dirty="0" err="1" smtClean="0"/>
              <a:t>mnogo</a:t>
            </a:r>
            <a:r>
              <a:rPr lang="en-GB" dirty="0" smtClean="0"/>
              <a:t> </a:t>
            </a:r>
            <a:r>
              <a:rPr lang="en-GB" dirty="0" err="1" smtClean="0"/>
              <a:t>manje</a:t>
            </a:r>
            <a:r>
              <a:rPr lang="en-GB" dirty="0" smtClean="0"/>
              <a:t> </a:t>
            </a:r>
            <a:r>
              <a:rPr lang="en-GB" dirty="0" err="1" smtClean="0"/>
              <a:t>koristi</a:t>
            </a:r>
            <a:r>
              <a:rPr lang="en-GB" dirty="0" smtClean="0"/>
              <a:t> u </a:t>
            </a:r>
            <a:r>
              <a:rPr lang="en-GB" dirty="0" err="1" smtClean="0"/>
              <a:t>praksi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while </a:t>
            </a:r>
            <a:r>
              <a:rPr lang="en-GB" dirty="0" err="1" smtClean="0"/>
              <a:t>petlje</a:t>
            </a:r>
            <a:r>
              <a:rPr lang="en-GB" dirty="0" smtClean="0"/>
              <a:t>.</a:t>
            </a:r>
          </a:p>
          <a:p>
            <a:pPr>
              <a:buNone/>
            </a:pPr>
            <a:endParaRPr lang="sr-Cyrl-C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Postoje</a:t>
            </a:r>
            <a:r>
              <a:rPr lang="en-GB" dirty="0" smtClean="0"/>
              <a:t> </a:t>
            </a:r>
            <a:r>
              <a:rPr lang="en-GB" dirty="0" err="1" smtClean="0"/>
              <a:t>problemi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se </a:t>
            </a:r>
            <a:r>
              <a:rPr lang="en-GB" dirty="0" err="1" smtClean="0"/>
              <a:t>mogu</a:t>
            </a:r>
            <a:r>
              <a:rPr lang="en-GB" dirty="0" smtClean="0"/>
              <a:t> </a:t>
            </a:r>
            <a:r>
              <a:rPr lang="en-GB" dirty="0" err="1" smtClean="0"/>
              <a:t>resit</a:t>
            </a:r>
            <a:r>
              <a:rPr lang="en-GB" dirty="0" smtClean="0"/>
              <a:t> </a:t>
            </a:r>
            <a:r>
              <a:rPr lang="en-GB" dirty="0" err="1" smtClean="0"/>
              <a:t>koriscenjem</a:t>
            </a:r>
            <a:r>
              <a:rPr lang="en-GB" dirty="0" smtClean="0"/>
              <a:t> </a:t>
            </a:r>
            <a:r>
              <a:rPr lang="en-GB" dirty="0" err="1" smtClean="0"/>
              <a:t>samo</a:t>
            </a:r>
            <a:r>
              <a:rPr lang="en-GB" dirty="0" smtClean="0"/>
              <a:t> </a:t>
            </a:r>
            <a:r>
              <a:rPr lang="en-GB" dirty="0" err="1" smtClean="0"/>
              <a:t>jednom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</a:t>
            </a:r>
            <a:r>
              <a:rPr lang="en-GB" dirty="0" err="1" smtClean="0"/>
              <a:t>ove</a:t>
            </a:r>
            <a:r>
              <a:rPr lang="en-GB" dirty="0" smtClean="0"/>
              <a:t> </a:t>
            </a:r>
            <a:r>
              <a:rPr lang="en-GB" dirty="0" err="1" smtClean="0"/>
              <a:t>dve</a:t>
            </a:r>
            <a:r>
              <a:rPr lang="en-GB" dirty="0" smtClean="0"/>
              <a:t> </a:t>
            </a:r>
            <a:r>
              <a:rPr lang="en-GB" dirty="0" err="1" smtClean="0"/>
              <a:t>naredbe</a:t>
            </a:r>
            <a:r>
              <a:rPr lang="en-GB" dirty="0" smtClean="0"/>
              <a:t>, a </a:t>
            </a:r>
            <a:r>
              <a:rPr lang="en-GB" dirty="0" err="1" smtClean="0"/>
              <a:t>postoje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zadaci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se </a:t>
            </a:r>
            <a:r>
              <a:rPr lang="en-GB" dirty="0" err="1" smtClean="0"/>
              <a:t>mogu</a:t>
            </a:r>
            <a:r>
              <a:rPr lang="en-GB" dirty="0" smtClean="0"/>
              <a:t> </a:t>
            </a:r>
            <a:r>
              <a:rPr lang="en-GB" dirty="0" err="1" smtClean="0"/>
              <a:t>resiti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oba</a:t>
            </a:r>
            <a:r>
              <a:rPr lang="en-GB" dirty="0" smtClean="0"/>
              <a:t> </a:t>
            </a:r>
            <a:r>
              <a:rPr lang="en-GB" dirty="0" err="1" smtClean="0"/>
              <a:t>nacina</a:t>
            </a:r>
            <a:r>
              <a:rPr lang="en-GB" dirty="0" smtClean="0"/>
              <a:t>.</a:t>
            </a:r>
          </a:p>
          <a:p>
            <a:pPr>
              <a:buNone/>
            </a:pPr>
            <a:r>
              <a:rPr lang="en-GB" dirty="0" smtClean="0"/>
              <a:t>Primer </a:t>
            </a:r>
            <a:r>
              <a:rPr lang="en-GB" dirty="0" err="1" smtClean="0"/>
              <a:t>zadatka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se </a:t>
            </a:r>
            <a:r>
              <a:rPr lang="en-GB" dirty="0" err="1" smtClean="0"/>
              <a:t>moze</a:t>
            </a:r>
            <a:r>
              <a:rPr lang="en-GB" dirty="0" smtClean="0"/>
              <a:t> </a:t>
            </a:r>
            <a:r>
              <a:rPr lang="en-GB" dirty="0" err="1" smtClean="0"/>
              <a:t>resiti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oba</a:t>
            </a:r>
            <a:r>
              <a:rPr lang="en-GB" dirty="0" smtClean="0"/>
              <a:t> </a:t>
            </a:r>
            <a:r>
              <a:rPr lang="en-GB" dirty="0" err="1" smtClean="0"/>
              <a:t>nacina</a:t>
            </a:r>
            <a:r>
              <a:rPr lang="en-GB" dirty="0" smtClean="0"/>
              <a:t>: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err="1" smtClean="0"/>
              <a:t>Unositi</a:t>
            </a:r>
            <a:r>
              <a:rPr lang="en-GB" dirty="0" smtClean="0"/>
              <a:t> </a:t>
            </a:r>
            <a:r>
              <a:rPr lang="en-GB" dirty="0" err="1" smtClean="0"/>
              <a:t>brojeve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dodavati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sumu</a:t>
            </a:r>
            <a:r>
              <a:rPr lang="en-GB" dirty="0" smtClean="0"/>
              <a:t> </a:t>
            </a:r>
            <a:r>
              <a:rPr lang="en-GB" dirty="0" err="1" smtClean="0"/>
              <a:t>sve</a:t>
            </a:r>
            <a:r>
              <a:rPr lang="en-GB" dirty="0" smtClean="0"/>
              <a:t> </a:t>
            </a:r>
            <a:r>
              <a:rPr lang="en-GB" dirty="0" err="1" smtClean="0"/>
              <a:t>dok</a:t>
            </a:r>
            <a:r>
              <a:rPr lang="en-GB" dirty="0" smtClean="0"/>
              <a:t> je </a:t>
            </a:r>
            <a:r>
              <a:rPr lang="en-GB" dirty="0" err="1" smtClean="0"/>
              <a:t>suma</a:t>
            </a:r>
            <a:r>
              <a:rPr lang="en-GB" dirty="0" smtClean="0"/>
              <a:t> </a:t>
            </a:r>
            <a:r>
              <a:rPr lang="en-GB" dirty="0" err="1" smtClean="0"/>
              <a:t>manja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200.</a:t>
            </a:r>
            <a:endParaRPr lang="sr-Cyrl-C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400" smtClean="0"/>
              <a:t>#</a:t>
            </a:r>
            <a:r>
              <a:rPr lang="en-GB" sz="2400" dirty="0" smtClean="0"/>
              <a:t>include&lt;</a:t>
            </a:r>
            <a:r>
              <a:rPr lang="en-GB" sz="2400" dirty="0" err="1" smtClean="0"/>
              <a:t>stdio.h</a:t>
            </a:r>
            <a:r>
              <a:rPr lang="en-GB" sz="2400" dirty="0" smtClean="0"/>
              <a:t>&gt;</a:t>
            </a:r>
          </a:p>
          <a:p>
            <a:pPr>
              <a:buNone/>
            </a:pPr>
            <a:r>
              <a:rPr lang="en-GB" sz="2400" dirty="0" smtClean="0"/>
              <a:t>main()</a:t>
            </a:r>
          </a:p>
          <a:p>
            <a:pPr>
              <a:buNone/>
            </a:pPr>
            <a:r>
              <a:rPr lang="en-GB" sz="2400" dirty="0" smtClean="0"/>
              <a:t>{</a:t>
            </a:r>
          </a:p>
          <a:p>
            <a:pPr>
              <a:buNone/>
            </a:pPr>
            <a:r>
              <a:rPr lang="en-GB" sz="2400" dirty="0" smtClean="0"/>
              <a:t>	float a, z=0;</a:t>
            </a:r>
          </a:p>
          <a:p>
            <a:pPr>
              <a:buNone/>
            </a:pPr>
            <a:r>
              <a:rPr lang="en-GB" sz="2400" dirty="0" smtClean="0"/>
              <a:t>	</a:t>
            </a:r>
            <a:r>
              <a:rPr lang="en-GB" sz="2400" dirty="0" err="1" smtClean="0"/>
              <a:t>printf</a:t>
            </a:r>
            <a:r>
              <a:rPr lang="en-GB" sz="2400" dirty="0" smtClean="0"/>
              <a:t>("</a:t>
            </a:r>
            <a:r>
              <a:rPr lang="en-GB" sz="2400" dirty="0" err="1" smtClean="0"/>
              <a:t>Unesite</a:t>
            </a:r>
            <a:r>
              <a:rPr lang="en-GB" sz="2400" dirty="0" smtClean="0"/>
              <a:t> </a:t>
            </a:r>
            <a:r>
              <a:rPr lang="en-GB" sz="2400" dirty="0" err="1" smtClean="0"/>
              <a:t>broj</a:t>
            </a:r>
            <a:r>
              <a:rPr lang="en-GB" sz="2400" dirty="0" smtClean="0"/>
              <a:t> \n");</a:t>
            </a:r>
          </a:p>
          <a:p>
            <a:pPr>
              <a:buNone/>
            </a:pPr>
            <a:r>
              <a:rPr lang="en-GB" sz="2400" dirty="0" smtClean="0"/>
              <a:t>	while(z&lt;=200)</a:t>
            </a:r>
          </a:p>
          <a:p>
            <a:pPr>
              <a:buNone/>
            </a:pPr>
            <a:r>
              <a:rPr lang="en-GB" sz="2400" dirty="0" smtClean="0"/>
              <a:t>	{ </a:t>
            </a:r>
            <a:r>
              <a:rPr lang="en-GB" sz="2400" dirty="0" err="1" smtClean="0"/>
              <a:t>scanf</a:t>
            </a:r>
            <a:r>
              <a:rPr lang="en-GB" sz="2400" dirty="0" smtClean="0"/>
              <a:t>("%</a:t>
            </a:r>
            <a:r>
              <a:rPr lang="en-GB" sz="2400" dirty="0" err="1" smtClean="0"/>
              <a:t>f",&amp;a</a:t>
            </a:r>
            <a:r>
              <a:rPr lang="en-GB" sz="2400" dirty="0" smtClean="0"/>
              <a:t>);</a:t>
            </a: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		z=</a:t>
            </a:r>
            <a:r>
              <a:rPr lang="en-GB" sz="2400" dirty="0" err="1" smtClean="0"/>
              <a:t>z+a</a:t>
            </a:r>
            <a:r>
              <a:rPr lang="en-GB" sz="2400" dirty="0" smtClean="0"/>
              <a:t>;</a:t>
            </a:r>
          </a:p>
          <a:p>
            <a:pPr>
              <a:buNone/>
            </a:pPr>
            <a:r>
              <a:rPr lang="en-GB" sz="2400" dirty="0" smtClean="0"/>
              <a:t>	</a:t>
            </a:r>
            <a:r>
              <a:rPr lang="en-GB" sz="2400" dirty="0" err="1" smtClean="0"/>
              <a:t>printf</a:t>
            </a:r>
            <a:r>
              <a:rPr lang="en-GB" sz="2400" dirty="0" smtClean="0"/>
              <a:t>("</a:t>
            </a:r>
            <a:r>
              <a:rPr lang="en-GB" sz="2400" dirty="0" err="1" smtClean="0"/>
              <a:t>Trenutna</a:t>
            </a:r>
            <a:r>
              <a:rPr lang="en-GB" sz="2400" dirty="0" smtClean="0"/>
              <a:t> </a:t>
            </a:r>
            <a:r>
              <a:rPr lang="en-GB" sz="2400" dirty="0" err="1" smtClean="0"/>
              <a:t>suma</a:t>
            </a:r>
            <a:r>
              <a:rPr lang="en-GB" sz="2400" dirty="0" smtClean="0"/>
              <a:t> je %.2f \n", z</a:t>
            </a:r>
            <a:r>
              <a:rPr lang="en-GB" sz="2400" dirty="0" smtClean="0"/>
              <a:t>);</a:t>
            </a: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	}</a:t>
            </a:r>
          </a:p>
          <a:p>
            <a:pPr>
              <a:buNone/>
            </a:pPr>
            <a:r>
              <a:rPr lang="en-GB" sz="2400" dirty="0" smtClean="0"/>
              <a:t>	</a:t>
            </a:r>
            <a:r>
              <a:rPr lang="en-GB" sz="2400" dirty="0" err="1" smtClean="0"/>
              <a:t>printf</a:t>
            </a:r>
            <a:r>
              <a:rPr lang="en-GB" sz="2400" dirty="0" smtClean="0"/>
              <a:t>("z=%.2f \n", z);</a:t>
            </a:r>
          </a:p>
          <a:p>
            <a:pPr>
              <a:buNone/>
            </a:pPr>
            <a:r>
              <a:rPr lang="en-GB" sz="2400" dirty="0" smtClean="0"/>
              <a:t>}</a:t>
            </a:r>
          </a:p>
          <a:p>
            <a:pPr>
              <a:buNone/>
            </a:pPr>
            <a:endParaRPr lang="sr-Cyrl-C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dirty="0" smtClean="0"/>
              <a:t>#include&lt;</a:t>
            </a:r>
            <a:r>
              <a:rPr lang="en-GB" dirty="0" err="1" smtClean="0"/>
              <a:t>stdio.h</a:t>
            </a:r>
            <a:r>
              <a:rPr lang="en-GB" dirty="0" smtClean="0"/>
              <a:t>&gt;</a:t>
            </a:r>
          </a:p>
          <a:p>
            <a:pPr>
              <a:buNone/>
            </a:pPr>
            <a:r>
              <a:rPr lang="en-GB" dirty="0" smtClean="0"/>
              <a:t>main()</a:t>
            </a:r>
          </a:p>
          <a:p>
            <a:pPr>
              <a:buNone/>
            </a:pPr>
            <a:r>
              <a:rPr lang="en-GB" dirty="0" smtClean="0"/>
              <a:t>{</a:t>
            </a:r>
          </a:p>
          <a:p>
            <a:pPr>
              <a:buNone/>
            </a:pPr>
            <a:r>
              <a:rPr lang="en-GB" dirty="0" smtClean="0"/>
              <a:t>	float a, z=0;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err="1" smtClean="0"/>
              <a:t>printf</a:t>
            </a:r>
            <a:r>
              <a:rPr lang="en-GB" dirty="0" smtClean="0"/>
              <a:t>("</a:t>
            </a:r>
            <a:r>
              <a:rPr lang="en-GB" dirty="0" err="1" smtClean="0"/>
              <a:t>Unesite</a:t>
            </a:r>
            <a:r>
              <a:rPr lang="en-GB" dirty="0" smtClean="0"/>
              <a:t> </a:t>
            </a:r>
            <a:r>
              <a:rPr lang="en-GB" dirty="0" err="1" smtClean="0"/>
              <a:t>broj</a:t>
            </a:r>
            <a:r>
              <a:rPr lang="en-GB" dirty="0" smtClean="0"/>
              <a:t> \n");</a:t>
            </a:r>
          </a:p>
          <a:p>
            <a:pPr>
              <a:buNone/>
            </a:pPr>
            <a:r>
              <a:rPr lang="en-GB" dirty="0" smtClean="0"/>
              <a:t>	do</a:t>
            </a:r>
          </a:p>
          <a:p>
            <a:pPr>
              <a:buNone/>
            </a:pPr>
            <a:r>
              <a:rPr lang="en-GB" dirty="0" smtClean="0"/>
              <a:t>	{ </a:t>
            </a:r>
            <a:r>
              <a:rPr lang="en-GB" dirty="0" err="1" smtClean="0"/>
              <a:t>scanf</a:t>
            </a:r>
            <a:r>
              <a:rPr lang="en-GB" dirty="0" smtClean="0"/>
              <a:t>("%</a:t>
            </a:r>
            <a:r>
              <a:rPr lang="en-GB" dirty="0" err="1" smtClean="0"/>
              <a:t>f",&amp;a</a:t>
            </a:r>
            <a:r>
              <a:rPr lang="en-GB" dirty="0" smtClean="0"/>
              <a:t>);</a:t>
            </a:r>
          </a:p>
          <a:p>
            <a:pPr>
              <a:buNone/>
            </a:pPr>
            <a:r>
              <a:rPr lang="en-GB" dirty="0" smtClean="0"/>
              <a:t>		</a:t>
            </a:r>
          </a:p>
          <a:p>
            <a:pPr>
              <a:buNone/>
            </a:pPr>
            <a:r>
              <a:rPr lang="en-GB" dirty="0" smtClean="0"/>
              <a:t>		z=</a:t>
            </a:r>
            <a:r>
              <a:rPr lang="en-GB" dirty="0" err="1" smtClean="0"/>
              <a:t>z+a</a:t>
            </a:r>
            <a:r>
              <a:rPr lang="en-GB" dirty="0" smtClean="0"/>
              <a:t>;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err="1" smtClean="0"/>
              <a:t>printf</a:t>
            </a:r>
            <a:r>
              <a:rPr lang="en-GB" dirty="0" smtClean="0"/>
              <a:t>("</a:t>
            </a:r>
            <a:r>
              <a:rPr lang="en-GB" dirty="0" err="1" smtClean="0"/>
              <a:t>Trenutna</a:t>
            </a:r>
            <a:r>
              <a:rPr lang="en-GB" dirty="0" smtClean="0"/>
              <a:t> </a:t>
            </a:r>
            <a:r>
              <a:rPr lang="en-GB" dirty="0" err="1" smtClean="0"/>
              <a:t>suma</a:t>
            </a:r>
            <a:r>
              <a:rPr lang="en-GB" dirty="0" smtClean="0"/>
              <a:t> je %.2f \n", z);</a:t>
            </a:r>
          </a:p>
          <a:p>
            <a:pPr>
              <a:buNone/>
            </a:pPr>
            <a:r>
              <a:rPr lang="en-GB" dirty="0" smtClean="0"/>
              <a:t>		</a:t>
            </a:r>
          </a:p>
          <a:p>
            <a:pPr>
              <a:buNone/>
            </a:pPr>
            <a:r>
              <a:rPr lang="en-GB" dirty="0" smtClean="0"/>
              <a:t>	} while(z&lt;=200);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err="1" smtClean="0"/>
              <a:t>printf</a:t>
            </a:r>
            <a:r>
              <a:rPr lang="en-GB" dirty="0" smtClean="0"/>
              <a:t>("z=%.2f \n", z);</a:t>
            </a:r>
          </a:p>
          <a:p>
            <a:pPr>
              <a:buNone/>
            </a:pPr>
            <a:r>
              <a:rPr lang="en-GB" dirty="0" smtClean="0"/>
              <a:t>}</a:t>
            </a:r>
            <a:endParaRPr lang="sr-Cyrl-C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108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While petlje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While petlje</dc:title>
  <dc:creator>HP</dc:creator>
  <cp:lastModifiedBy>HP</cp:lastModifiedBy>
  <cp:revision>5</cp:revision>
  <dcterms:created xsi:type="dcterms:W3CDTF">2006-08-16T00:00:00Z</dcterms:created>
  <dcterms:modified xsi:type="dcterms:W3CDTF">2020-03-17T09:18:07Z</dcterms:modified>
</cp:coreProperties>
</file>